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91" r:id="rId31"/>
    <p:sldId id="292" r:id="rId32"/>
    <p:sldId id="293" r:id="rId33"/>
    <p:sldId id="282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0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29.xml"/><Relationship Id="rId7" Type="http://schemas.openxmlformats.org/officeDocument/2006/relationships/slide" Target="slide3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image" Target="../media/image830.png"/><Relationship Id="rId5" Type="http://schemas.openxmlformats.org/officeDocument/2006/relationships/slide" Target="slide31.xml"/><Relationship Id="rId10" Type="http://schemas.openxmlformats.org/officeDocument/2006/relationships/slide" Target="slide34.xml"/><Relationship Id="rId4" Type="http://schemas.openxmlformats.org/officeDocument/2006/relationships/slide" Target="slide30.xml"/><Relationship Id="rId9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175562" y="2121408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E05730-B437-7789-55EC-F1E42CDA4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6638" y="3862055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  <a:endParaRPr lang="en-US" sz="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6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9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1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govern single particle distributions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608954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518155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868728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35208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2919</TotalTime>
  <Words>1310</Words>
  <Application>Microsoft Office PowerPoint</Application>
  <PresentationFormat>Widescreen</PresentationFormat>
  <Paragraphs>335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142</cp:revision>
  <dcterms:created xsi:type="dcterms:W3CDTF">2022-03-28T18:43:16Z</dcterms:created>
  <dcterms:modified xsi:type="dcterms:W3CDTF">2022-08-26T05:35:47Z</dcterms:modified>
</cp:coreProperties>
</file>